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  <p:sldMasterId id="214748366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5143500" cx="9144000"/>
  <p:notesSz cx="6858000" cy="9144000"/>
  <p:embeddedFontLst>
    <p:embeddedFont>
      <p:font typeface="Nunito"/>
      <p:regular r:id="rId32"/>
      <p:bold r:id="rId33"/>
      <p:italic r:id="rId34"/>
      <p:boldItalic r:id="rId35"/>
    </p:embeddedFont>
    <p:embeddedFont>
      <p:font typeface="Montserrat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Nunito-bold.fntdata"/><Relationship Id="rId10" Type="http://schemas.openxmlformats.org/officeDocument/2006/relationships/slide" Target="slides/slide4.xml"/><Relationship Id="rId32" Type="http://schemas.openxmlformats.org/officeDocument/2006/relationships/font" Target="fonts/Nunito-regular.fntdata"/><Relationship Id="rId13" Type="http://schemas.openxmlformats.org/officeDocument/2006/relationships/slide" Target="slides/slide7.xml"/><Relationship Id="rId35" Type="http://schemas.openxmlformats.org/officeDocument/2006/relationships/font" Target="fonts/Nunito-boldItalic.fntdata"/><Relationship Id="rId12" Type="http://schemas.openxmlformats.org/officeDocument/2006/relationships/slide" Target="slides/slide6.xml"/><Relationship Id="rId34" Type="http://schemas.openxmlformats.org/officeDocument/2006/relationships/font" Target="fonts/Nunito-italic.fntdata"/><Relationship Id="rId15" Type="http://schemas.openxmlformats.org/officeDocument/2006/relationships/slide" Target="slides/slide9.xml"/><Relationship Id="rId37" Type="http://schemas.openxmlformats.org/officeDocument/2006/relationships/font" Target="fonts/Montserrat-bold.fntdata"/><Relationship Id="rId14" Type="http://schemas.openxmlformats.org/officeDocument/2006/relationships/slide" Target="slides/slide8.xml"/><Relationship Id="rId36" Type="http://schemas.openxmlformats.org/officeDocument/2006/relationships/font" Target="fonts/Montserrat-regular.fntdata"/><Relationship Id="rId17" Type="http://schemas.openxmlformats.org/officeDocument/2006/relationships/slide" Target="slides/slide11.xml"/><Relationship Id="rId39" Type="http://schemas.openxmlformats.org/officeDocument/2006/relationships/font" Target="fonts/Montserrat-boldItalic.fntdata"/><Relationship Id="rId16" Type="http://schemas.openxmlformats.org/officeDocument/2006/relationships/slide" Target="slides/slide10.xml"/><Relationship Id="rId38" Type="http://schemas.openxmlformats.org/officeDocument/2006/relationships/font" Target="fonts/Montserrat-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galaxy-web-06.galaxyproject.org/training-material/topics/genome-annotation/" TargetMode="External"/><Relationship Id="rId3" Type="http://schemas.openxmlformats.org/officeDocument/2006/relationships/hyperlink" Target="https://galaxy-web-06.galaxyproject.org/training-material/topics/genome-annotation/tutorials/annotation-with-maker/tutorial.html" TargetMode="External"/><Relationship Id="rId4" Type="http://schemas.openxmlformats.org/officeDocument/2006/relationships/hyperlink" Target="https://galaxy-web-06.galaxyproject.org/training-material/topics/genome-annotation/tutorials/annotation-with-prokka/tutorial.html" TargetMode="Externa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f274f8df72_0_0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9" name="Google Shape;119;gf274f8df72_0_0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017dcf0718_0_124:notes"/>
          <p:cNvSpPr/>
          <p:nvPr>
            <p:ph idx="2" type="sldImg"/>
          </p:nvPr>
        </p:nvSpPr>
        <p:spPr>
          <a:xfrm>
            <a:off x="-16992310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2" name="Google Shape;172;g1017dcf0718_0_124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Galaxy Annotation </a:t>
            </a:r>
            <a:r>
              <a:rPr lang="en-GB" sz="2400" u="sng">
                <a:solidFill>
                  <a:schemeClr val="hlink"/>
                </a:solidFill>
                <a:latin typeface="Nunito"/>
                <a:ea typeface="Nunito"/>
                <a:cs typeface="Nunito"/>
                <a:sym typeface="Nunito"/>
                <a:hlinkClick r:id="rId2"/>
              </a:rPr>
              <a:t>https://galaxy-web-06.galaxyproject.org/training-material/topics/genome-annotation/</a:t>
            </a:r>
            <a:endParaRPr sz="24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Genome annotation MAKER </a:t>
            </a:r>
            <a:r>
              <a:rPr lang="en-GB" sz="2400" u="sng">
                <a:solidFill>
                  <a:schemeClr val="hlink"/>
                </a:solidFill>
                <a:latin typeface="Nunito"/>
                <a:ea typeface="Nunito"/>
                <a:cs typeface="Nunito"/>
                <a:sym typeface="Nunito"/>
                <a:hlinkClick r:id="rId3"/>
              </a:rPr>
              <a:t>https://galaxy-web-06.galaxyproject.org/training-material/topics/genome-annotation/tutorials/annotation-with-maker/tutorial.html</a:t>
            </a:r>
            <a:endParaRPr sz="24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Genome annotation PROKKA </a:t>
            </a:r>
            <a:r>
              <a:rPr lang="en-GB" sz="2400" u="sng">
                <a:solidFill>
                  <a:schemeClr val="hlink"/>
                </a:solidFill>
                <a:latin typeface="Nunito"/>
                <a:ea typeface="Nunito"/>
                <a:cs typeface="Nunito"/>
                <a:sym typeface="Nunito"/>
                <a:hlinkClick r:id="rId4"/>
              </a:rPr>
              <a:t>https://galaxy-web-06.galaxyproject.org/training-material/topics/genome-annotation/tutorials/annotation-with-prokka/tutorial.html</a:t>
            </a:r>
            <a:endParaRPr sz="24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017dcf0718_0_21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0" name="Google Shape;180;g1017dcf0718_0_21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d27c655ee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d27c655ee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017dcf0718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1017dcf0718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017dcf0718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1017dcf0718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017dcf0718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017dcf0718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017dcf0718_0_5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15" name="Google Shape;215;g1017dcf0718_0_5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017dcf0718_0_82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21" name="Google Shape;221;g1017dcf0718_0_82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017dcf0718_0_211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28" name="Google Shape;228;g1017dcf0718_0_211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017dcf0718_0_217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35" name="Google Shape;235;g1017dcf0718_0_217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ef4640075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def4640075_0_264:notes"/>
          <p:cNvSpPr/>
          <p:nvPr>
            <p:ph idx="2" type="sldImg"/>
          </p:nvPr>
        </p:nvSpPr>
        <p:spPr>
          <a:xfrm>
            <a:off x="380206" y="685800"/>
            <a:ext cx="6097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017dcf0718_0_224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42" name="Google Shape;242;g1017dcf0718_0_224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017dcf0718_0_231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49" name="Google Shape;249;g1017dcf0718_0_231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017dcf0718_0_94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56" name="Google Shape;256;g1017dcf0718_0_94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Backup slide only</a:t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01c3b2922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101c3b2922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 sz="2400">
                <a:solidFill>
                  <a:srgbClr val="1B243B"/>
                </a:solidFill>
                <a:latin typeface="Nunito"/>
                <a:ea typeface="Nunito"/>
                <a:cs typeface="Nunito"/>
                <a:sym typeface="Nunito"/>
              </a:rPr>
              <a:t>Backup slide only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1017dcf0718_0_243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268" name="Google Shape;268;g1017dcf0718_0_243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017dcf0718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017dcf0718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f274f8df72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f274f8df72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221df0ec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f221df0ec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ee51a1cdfe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ee51a1cdf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d27c655ee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ed27c655ee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ee51a1cdfe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ee51a1cdfe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017dcf0718_0_15:notes"/>
          <p:cNvSpPr/>
          <p:nvPr>
            <p:ph idx="2" type="sldImg"/>
          </p:nvPr>
        </p:nvSpPr>
        <p:spPr>
          <a:xfrm>
            <a:off x="-16992302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61" name="Google Shape;161;g1017dcf0718_0_15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017dcf0718_0_119:notes"/>
          <p:cNvSpPr/>
          <p:nvPr>
            <p:ph idx="2" type="sldImg"/>
          </p:nvPr>
        </p:nvSpPr>
        <p:spPr>
          <a:xfrm>
            <a:off x="-16992310" y="-11796713"/>
            <a:ext cx="22159200" cy="12465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66" name="Google Shape;166;g1017dcf0718_0_119:notes"/>
          <p:cNvSpPr txBox="1"/>
          <p:nvPr>
            <p:ph idx="1" type="body"/>
          </p:nvPr>
        </p:nvSpPr>
        <p:spPr>
          <a:xfrm>
            <a:off x="685800" y="4343400"/>
            <a:ext cx="5457900" cy="408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">
  <p:cSld name="Defaul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oogle Shape;53;p14"/>
          <p:cNvGrpSpPr/>
          <p:nvPr/>
        </p:nvGrpSpPr>
        <p:grpSpPr>
          <a:xfrm rot="5400000">
            <a:off x="-6268628" y="-149214"/>
            <a:ext cx="9200670" cy="1614535"/>
            <a:chOff x="0" y="-156114"/>
            <a:chExt cx="24535120" cy="4304278"/>
          </a:xfrm>
        </p:grpSpPr>
        <p:sp>
          <p:nvSpPr>
            <p:cNvPr id="54" name="Google Shape;54;p14"/>
            <p:cNvSpPr/>
            <p:nvPr/>
          </p:nvSpPr>
          <p:spPr>
            <a:xfrm>
              <a:off x="23378291" y="2431564"/>
              <a:ext cx="1134300" cy="1716600"/>
            </a:xfrm>
            <a:custGeom>
              <a:rect b="b" l="l" r="r" t="t"/>
              <a:pathLst>
                <a:path extrusionOk="0" h="120000" w="120000">
                  <a:moveTo>
                    <a:pt x="0" y="119931"/>
                  </a:moveTo>
                  <a:lnTo>
                    <a:pt x="119895" y="63310"/>
                  </a:lnTo>
                  <a:lnTo>
                    <a:pt x="119895" y="0"/>
                  </a:lnTo>
                  <a:lnTo>
                    <a:pt x="0" y="119931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5" name="Google Shape;55;p14"/>
            <p:cNvSpPr/>
            <p:nvPr/>
          </p:nvSpPr>
          <p:spPr>
            <a:xfrm>
              <a:off x="23079220" y="-88970"/>
              <a:ext cx="1455900" cy="42330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26531" y="119972"/>
                  </a:lnTo>
                  <a:lnTo>
                    <a:pt x="119918" y="71396"/>
                  </a:lnTo>
                  <a:lnTo>
                    <a:pt x="119918" y="0"/>
                  </a:lnTo>
                  <a:lnTo>
                    <a:pt x="0" y="0"/>
                  </a:lnTo>
                </a:path>
              </a:pathLst>
            </a:custGeom>
            <a:solidFill>
              <a:srgbClr val="78E0E6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6" name="Google Shape;56;p14"/>
            <p:cNvSpPr/>
            <p:nvPr/>
          </p:nvSpPr>
          <p:spPr>
            <a:xfrm>
              <a:off x="20776620" y="-88970"/>
              <a:ext cx="2646600" cy="42330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19955" y="119972"/>
                  </a:lnTo>
                  <a:lnTo>
                    <a:pt x="105351" y="0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7" name="Google Shape;57;p14"/>
            <p:cNvSpPr/>
            <p:nvPr/>
          </p:nvSpPr>
          <p:spPr>
            <a:xfrm>
              <a:off x="20420244" y="-88970"/>
              <a:ext cx="3003000" cy="42330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692" y="89022"/>
                  </a:lnTo>
                  <a:lnTo>
                    <a:pt x="119960" y="119972"/>
                  </a:lnTo>
                  <a:lnTo>
                    <a:pt x="14247" y="0"/>
                  </a:lnTo>
                  <a:lnTo>
                    <a:pt x="0" y="0"/>
                  </a:lnTo>
                </a:path>
              </a:pathLst>
            </a:custGeom>
            <a:solidFill>
              <a:srgbClr val="78E0E6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8" name="Google Shape;58;p14"/>
            <p:cNvSpPr/>
            <p:nvPr/>
          </p:nvSpPr>
          <p:spPr>
            <a:xfrm>
              <a:off x="17677877" y="-88971"/>
              <a:ext cx="2785800" cy="3142200"/>
            </a:xfrm>
            <a:custGeom>
              <a:rect b="b" l="l" r="r" t="t"/>
              <a:pathLst>
                <a:path extrusionOk="0" h="120000" w="120000">
                  <a:moveTo>
                    <a:pt x="90276" y="0"/>
                  </a:moveTo>
                  <a:lnTo>
                    <a:pt x="0" y="73550"/>
                  </a:lnTo>
                  <a:lnTo>
                    <a:pt x="119957" y="119962"/>
                  </a:lnTo>
                  <a:lnTo>
                    <a:pt x="118131" y="0"/>
                  </a:lnTo>
                  <a:lnTo>
                    <a:pt x="90276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59" name="Google Shape;59;p14"/>
            <p:cNvSpPr/>
            <p:nvPr/>
          </p:nvSpPr>
          <p:spPr>
            <a:xfrm>
              <a:off x="17608342" y="-88971"/>
              <a:ext cx="2168700" cy="19254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3929" y="119938"/>
                  </a:lnTo>
                  <a:lnTo>
                    <a:pt x="119945" y="0"/>
                  </a:lnTo>
                  <a:lnTo>
                    <a:pt x="0" y="0"/>
                  </a:lnTo>
                </a:path>
              </a:pathLst>
            </a:custGeom>
            <a:solidFill>
              <a:srgbClr val="78E0E6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0" name="Google Shape;60;p14"/>
            <p:cNvSpPr/>
            <p:nvPr/>
          </p:nvSpPr>
          <p:spPr>
            <a:xfrm>
              <a:off x="14888519" y="-88734"/>
              <a:ext cx="2811900" cy="19254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19957" y="119938"/>
                  </a:lnTo>
                  <a:lnTo>
                    <a:pt x="116928" y="0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1" name="Google Shape;61;p14"/>
            <p:cNvSpPr/>
            <p:nvPr/>
          </p:nvSpPr>
          <p:spPr>
            <a:xfrm>
              <a:off x="13589856" y="-88970"/>
              <a:ext cx="4137300" cy="35202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53937" y="119966"/>
                  </a:lnTo>
                  <a:lnTo>
                    <a:pt x="119971" y="65643"/>
                  </a:lnTo>
                  <a:lnTo>
                    <a:pt x="38436" y="0"/>
                  </a:lnTo>
                  <a:lnTo>
                    <a:pt x="0" y="0"/>
                  </a:lnTo>
                </a:path>
              </a:pathLst>
            </a:custGeom>
            <a:solidFill>
              <a:srgbClr val="78E0E6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2" name="Google Shape;62;p14"/>
            <p:cNvSpPr/>
            <p:nvPr/>
          </p:nvSpPr>
          <p:spPr>
            <a:xfrm>
              <a:off x="11104147" y="-111272"/>
              <a:ext cx="4346100" cy="3520200"/>
            </a:xfrm>
            <a:custGeom>
              <a:rect b="b" l="l" r="r" t="t"/>
              <a:pathLst>
                <a:path extrusionOk="0" h="120000" w="120000">
                  <a:moveTo>
                    <a:pt x="26270" y="0"/>
                  </a:moveTo>
                  <a:lnTo>
                    <a:pt x="0" y="59126"/>
                  </a:lnTo>
                  <a:lnTo>
                    <a:pt x="119972" y="119966"/>
                  </a:lnTo>
                  <a:lnTo>
                    <a:pt x="68629" y="0"/>
                  </a:lnTo>
                  <a:lnTo>
                    <a:pt x="2627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3" name="Google Shape;63;p14"/>
            <p:cNvSpPr/>
            <p:nvPr/>
          </p:nvSpPr>
          <p:spPr>
            <a:xfrm>
              <a:off x="9793019" y="-88970"/>
              <a:ext cx="369300" cy="195600"/>
            </a:xfrm>
            <a:custGeom>
              <a:rect b="b" l="l" r="r" t="t"/>
              <a:pathLst>
                <a:path extrusionOk="0" h="120000" w="120000">
                  <a:moveTo>
                    <a:pt x="35935" y="0"/>
                  </a:moveTo>
                  <a:lnTo>
                    <a:pt x="0" y="119393"/>
                  </a:lnTo>
                  <a:lnTo>
                    <a:pt x="119679" y="0"/>
                  </a:lnTo>
                  <a:lnTo>
                    <a:pt x="35935" y="0"/>
                  </a:lnTo>
                </a:path>
              </a:pathLst>
            </a:custGeom>
            <a:solidFill>
              <a:srgbClr val="14689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4" name="Google Shape;64;p14"/>
            <p:cNvSpPr/>
            <p:nvPr/>
          </p:nvSpPr>
          <p:spPr>
            <a:xfrm>
              <a:off x="9698211" y="-88970"/>
              <a:ext cx="225900" cy="1956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61298" y="119393"/>
                  </a:lnTo>
                  <a:lnTo>
                    <a:pt x="119480" y="0"/>
                  </a:lnTo>
                  <a:lnTo>
                    <a:pt x="0" y="0"/>
                  </a:lnTo>
                </a:path>
              </a:pathLst>
            </a:custGeom>
            <a:solidFill>
              <a:srgbClr val="14689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5" name="Google Shape;65;p14"/>
            <p:cNvSpPr/>
            <p:nvPr/>
          </p:nvSpPr>
          <p:spPr>
            <a:xfrm>
              <a:off x="8502000" y="61758"/>
              <a:ext cx="2646900" cy="2259900"/>
            </a:xfrm>
            <a:custGeom>
              <a:rect b="b" l="l" r="r" t="t"/>
              <a:pathLst>
                <a:path extrusionOk="0" h="120000" w="120000">
                  <a:moveTo>
                    <a:pt x="119955" y="81832"/>
                  </a:moveTo>
                  <a:lnTo>
                    <a:pt x="58436" y="0"/>
                  </a:lnTo>
                  <a:lnTo>
                    <a:pt x="0" y="119947"/>
                  </a:lnTo>
                  <a:lnTo>
                    <a:pt x="119955" y="81832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6" name="Google Shape;66;p14"/>
            <p:cNvSpPr/>
            <p:nvPr/>
          </p:nvSpPr>
          <p:spPr>
            <a:xfrm>
              <a:off x="6821130" y="61996"/>
              <a:ext cx="2985600" cy="2259900"/>
            </a:xfrm>
            <a:custGeom>
              <a:rect b="b" l="l" r="r" t="t"/>
              <a:pathLst>
                <a:path extrusionOk="0" h="120000" w="120000">
                  <a:moveTo>
                    <a:pt x="119960" y="0"/>
                  </a:moveTo>
                  <a:lnTo>
                    <a:pt x="0" y="32670"/>
                  </a:lnTo>
                  <a:lnTo>
                    <a:pt x="68158" y="119947"/>
                  </a:lnTo>
                  <a:lnTo>
                    <a:pt x="119960" y="0"/>
                  </a:lnTo>
                </a:path>
              </a:pathLst>
            </a:custGeom>
            <a:solidFill>
              <a:srgbClr val="14689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7" name="Google Shape;67;p14"/>
            <p:cNvSpPr/>
            <p:nvPr/>
          </p:nvSpPr>
          <p:spPr>
            <a:xfrm>
              <a:off x="6829814" y="-88970"/>
              <a:ext cx="2985600" cy="808500"/>
            </a:xfrm>
            <a:custGeom>
              <a:rect b="b" l="l" r="r" t="t"/>
              <a:pathLst>
                <a:path extrusionOk="0" h="120000" w="120000">
                  <a:moveTo>
                    <a:pt x="2415" y="0"/>
                  </a:moveTo>
                  <a:lnTo>
                    <a:pt x="0" y="119854"/>
                  </a:lnTo>
                  <a:lnTo>
                    <a:pt x="119960" y="28759"/>
                  </a:lnTo>
                  <a:lnTo>
                    <a:pt x="115287" y="0"/>
                  </a:lnTo>
                  <a:lnTo>
                    <a:pt x="2415" y="0"/>
                  </a:lnTo>
                </a:path>
              </a:pathLst>
            </a:custGeom>
            <a:solidFill>
              <a:srgbClr val="0D4566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8" name="Google Shape;68;p14"/>
            <p:cNvSpPr/>
            <p:nvPr/>
          </p:nvSpPr>
          <p:spPr>
            <a:xfrm>
              <a:off x="5975275" y="-88970"/>
              <a:ext cx="943200" cy="8085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12209" y="119854"/>
                  </a:lnTo>
                  <a:lnTo>
                    <a:pt x="119874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69" name="Google Shape;69;p14"/>
            <p:cNvSpPr/>
            <p:nvPr/>
          </p:nvSpPr>
          <p:spPr>
            <a:xfrm>
              <a:off x="5608571" y="674793"/>
              <a:ext cx="2916300" cy="1642800"/>
            </a:xfrm>
            <a:custGeom>
              <a:rect b="b" l="l" r="r" t="t"/>
              <a:pathLst>
                <a:path extrusionOk="0" h="120000" w="120000">
                  <a:moveTo>
                    <a:pt x="119959" y="119928"/>
                  </a:moveTo>
                  <a:lnTo>
                    <a:pt x="50165" y="0"/>
                  </a:lnTo>
                  <a:lnTo>
                    <a:pt x="0" y="95179"/>
                  </a:lnTo>
                  <a:lnTo>
                    <a:pt x="119959" y="119928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70" name="Google Shape;70;p14"/>
            <p:cNvSpPr/>
            <p:nvPr/>
          </p:nvSpPr>
          <p:spPr>
            <a:xfrm>
              <a:off x="5092201" y="-155877"/>
              <a:ext cx="1760100" cy="21123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36866" y="119944"/>
                  </a:lnTo>
                  <a:lnTo>
                    <a:pt x="119932" y="45930"/>
                  </a:lnTo>
                  <a:lnTo>
                    <a:pt x="59966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71" name="Google Shape;71;p14"/>
            <p:cNvSpPr/>
            <p:nvPr/>
          </p:nvSpPr>
          <p:spPr>
            <a:xfrm>
              <a:off x="443059" y="190760"/>
              <a:ext cx="5232600" cy="2977200"/>
            </a:xfrm>
            <a:custGeom>
              <a:rect b="b" l="l" r="r" t="t"/>
              <a:pathLst>
                <a:path extrusionOk="0" h="120000" w="120000">
                  <a:moveTo>
                    <a:pt x="119977" y="70370"/>
                  </a:moveTo>
                  <a:lnTo>
                    <a:pt x="19273" y="0"/>
                  </a:lnTo>
                  <a:lnTo>
                    <a:pt x="0" y="119960"/>
                  </a:lnTo>
                  <a:lnTo>
                    <a:pt x="119977" y="70370"/>
                  </a:lnTo>
                </a:path>
              </a:pathLst>
            </a:custGeom>
            <a:solidFill>
              <a:srgbClr val="0A2C5B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72" name="Google Shape;72;p14"/>
            <p:cNvSpPr/>
            <p:nvPr/>
          </p:nvSpPr>
          <p:spPr>
            <a:xfrm>
              <a:off x="1264131" y="-156113"/>
              <a:ext cx="4393800" cy="2112300"/>
            </a:xfrm>
            <a:custGeom>
              <a:rect b="b" l="l" r="r" t="t"/>
              <a:pathLst>
                <a:path extrusionOk="0" h="120000" w="120000">
                  <a:moveTo>
                    <a:pt x="25195" y="0"/>
                  </a:moveTo>
                  <a:lnTo>
                    <a:pt x="0" y="20867"/>
                  </a:lnTo>
                  <a:lnTo>
                    <a:pt x="119973" y="119944"/>
                  </a:lnTo>
                  <a:lnTo>
                    <a:pt x="105195" y="0"/>
                  </a:lnTo>
                  <a:lnTo>
                    <a:pt x="25195" y="0"/>
                  </a:lnTo>
                </a:path>
              </a:pathLst>
            </a:custGeom>
            <a:solidFill>
              <a:srgbClr val="104388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73" name="Google Shape;73;p14"/>
            <p:cNvSpPr/>
            <p:nvPr/>
          </p:nvSpPr>
          <p:spPr>
            <a:xfrm>
              <a:off x="1264131" y="-133574"/>
              <a:ext cx="921300" cy="369300"/>
            </a:xfrm>
            <a:custGeom>
              <a:rect b="b" l="l" r="r" t="t"/>
              <a:pathLst>
                <a:path extrusionOk="0" h="120000" w="120000">
                  <a:moveTo>
                    <a:pt x="9220" y="0"/>
                  </a:moveTo>
                  <a:lnTo>
                    <a:pt x="0" y="119679"/>
                  </a:lnTo>
                  <a:lnTo>
                    <a:pt x="119871" y="0"/>
                  </a:lnTo>
                  <a:lnTo>
                    <a:pt x="922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74" name="Google Shape;74;p14"/>
            <p:cNvSpPr/>
            <p:nvPr/>
          </p:nvSpPr>
          <p:spPr>
            <a:xfrm>
              <a:off x="734484" y="-133574"/>
              <a:ext cx="621600" cy="3693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06073" y="119679"/>
                  </a:lnTo>
                  <a:lnTo>
                    <a:pt x="119809" y="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75" name="Google Shape;75;p14"/>
            <p:cNvSpPr/>
            <p:nvPr/>
          </p:nvSpPr>
          <p:spPr>
            <a:xfrm>
              <a:off x="0" y="885559"/>
              <a:ext cx="447600" cy="2259900"/>
            </a:xfrm>
            <a:custGeom>
              <a:rect b="b" l="l" r="r" t="t"/>
              <a:pathLst>
                <a:path extrusionOk="0" h="120000" w="120000">
                  <a:moveTo>
                    <a:pt x="0" y="110157"/>
                  </a:moveTo>
                  <a:lnTo>
                    <a:pt x="119735" y="119947"/>
                  </a:lnTo>
                  <a:lnTo>
                    <a:pt x="0" y="0"/>
                  </a:lnTo>
                  <a:lnTo>
                    <a:pt x="0" y="110157"/>
                  </a:lnTo>
                </a:path>
              </a:pathLst>
            </a:custGeom>
            <a:solidFill>
              <a:srgbClr val="0A2C5B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76" name="Google Shape;76;p14"/>
            <p:cNvSpPr/>
            <p:nvPr/>
          </p:nvSpPr>
          <p:spPr>
            <a:xfrm>
              <a:off x="0" y="-156114"/>
              <a:ext cx="1286400" cy="334200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0" y="38938"/>
                  </a:lnTo>
                  <a:lnTo>
                    <a:pt x="41531" y="119964"/>
                  </a:lnTo>
                  <a:lnTo>
                    <a:pt x="119908" y="13191"/>
                  </a:lnTo>
                  <a:lnTo>
                    <a:pt x="68820" y="0"/>
                  </a:lnTo>
                  <a:lnTo>
                    <a:pt x="0" y="0"/>
                  </a:lnTo>
                </a:path>
              </a:pathLst>
            </a:custGeom>
            <a:solidFill>
              <a:srgbClr val="104388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77" name="Google Shape;77;p14"/>
            <p:cNvSpPr/>
            <p:nvPr/>
          </p:nvSpPr>
          <p:spPr>
            <a:xfrm>
              <a:off x="8462804" y="1591817"/>
              <a:ext cx="6988500" cy="1786200"/>
            </a:xfrm>
            <a:custGeom>
              <a:rect b="b" l="l" r="r" t="t"/>
              <a:pathLst>
                <a:path extrusionOk="0" h="120000" w="120000">
                  <a:moveTo>
                    <a:pt x="119983" y="119933"/>
                  </a:moveTo>
                  <a:lnTo>
                    <a:pt x="0" y="48211"/>
                  </a:lnTo>
                  <a:lnTo>
                    <a:pt x="45425" y="0"/>
                  </a:lnTo>
                  <a:lnTo>
                    <a:pt x="119983" y="119933"/>
                  </a:lnTo>
                </a:path>
              </a:pathLst>
            </a:custGeom>
            <a:solidFill>
              <a:srgbClr val="14689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78" name="Google Shape;78;p14"/>
            <p:cNvSpPr/>
            <p:nvPr/>
          </p:nvSpPr>
          <p:spPr>
            <a:xfrm>
              <a:off x="9776123" y="-125128"/>
              <a:ext cx="2307900" cy="1734000"/>
            </a:xfrm>
            <a:custGeom>
              <a:rect b="b" l="l" r="r" t="t"/>
              <a:pathLst>
                <a:path extrusionOk="0" h="120000" w="120000">
                  <a:moveTo>
                    <a:pt x="19103" y="0"/>
                  </a:moveTo>
                  <a:lnTo>
                    <a:pt x="0" y="13424"/>
                  </a:lnTo>
                  <a:lnTo>
                    <a:pt x="70524" y="119931"/>
                  </a:lnTo>
                  <a:lnTo>
                    <a:pt x="119948" y="0"/>
                  </a:lnTo>
                  <a:lnTo>
                    <a:pt x="19103" y="0"/>
                  </a:lnTo>
                </a:path>
              </a:pathLst>
            </a:custGeom>
            <a:solidFill>
              <a:srgbClr val="146899"/>
            </a:solidFill>
            <a:ln>
              <a:noFill/>
            </a:ln>
          </p:spPr>
          <p:txBody>
            <a:bodyPr anchorCtr="0" anchor="ctr" bIns="17150" lIns="34300" spcFirstLastPara="1" rIns="34300" wrap="square" tIns="1715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</p:grp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83800" lIns="83800" spcFirstLastPara="1" rIns="83800" wrap="square" tIns="838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Default">
  <p:cSld name="2_Defaul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/>
          <p:nvPr/>
        </p:nvSpPr>
        <p:spPr>
          <a:xfrm rot="10800000">
            <a:off x="1755088" y="4872165"/>
            <a:ext cx="813600" cy="312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3929" y="119938"/>
                </a:lnTo>
                <a:lnTo>
                  <a:pt x="119945" y="0"/>
                </a:lnTo>
                <a:lnTo>
                  <a:pt x="0" y="0"/>
                </a:ln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2" name="Google Shape;82;p15"/>
          <p:cNvSpPr/>
          <p:nvPr/>
        </p:nvSpPr>
        <p:spPr>
          <a:xfrm rot="10800000">
            <a:off x="2534088" y="4872126"/>
            <a:ext cx="1054800" cy="312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19957" y="119938"/>
                </a:lnTo>
                <a:lnTo>
                  <a:pt x="116928" y="0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3" name="Google Shape;83;p15"/>
          <p:cNvSpPr/>
          <p:nvPr/>
        </p:nvSpPr>
        <p:spPr>
          <a:xfrm rot="10800000">
            <a:off x="2524113" y="4612965"/>
            <a:ext cx="1551900" cy="571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53937" y="119966"/>
                </a:lnTo>
                <a:lnTo>
                  <a:pt x="119971" y="65643"/>
                </a:lnTo>
                <a:lnTo>
                  <a:pt x="38436" y="0"/>
                </a:lnTo>
                <a:lnTo>
                  <a:pt x="0" y="0"/>
                </a:lnTo>
              </a:path>
            </a:pathLst>
          </a:custGeom>
          <a:solidFill>
            <a:srgbClr val="78E0E6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4" name="Google Shape;84;p15"/>
          <p:cNvSpPr/>
          <p:nvPr/>
        </p:nvSpPr>
        <p:spPr>
          <a:xfrm rot="10800000">
            <a:off x="3378198" y="4616587"/>
            <a:ext cx="1630200" cy="571800"/>
          </a:xfrm>
          <a:custGeom>
            <a:rect b="b" l="l" r="r" t="t"/>
            <a:pathLst>
              <a:path extrusionOk="0" h="120000" w="120000">
                <a:moveTo>
                  <a:pt x="26270" y="0"/>
                </a:moveTo>
                <a:lnTo>
                  <a:pt x="0" y="59126"/>
                </a:lnTo>
                <a:lnTo>
                  <a:pt x="119972" y="119966"/>
                </a:lnTo>
                <a:lnTo>
                  <a:pt x="68629" y="0"/>
                </a:lnTo>
                <a:lnTo>
                  <a:pt x="26270" y="0"/>
                </a:ln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5" name="Google Shape;85;p15"/>
          <p:cNvSpPr/>
          <p:nvPr/>
        </p:nvSpPr>
        <p:spPr>
          <a:xfrm rot="10800000">
            <a:off x="5361599" y="5152965"/>
            <a:ext cx="138600" cy="31800"/>
          </a:xfrm>
          <a:custGeom>
            <a:rect b="b" l="l" r="r" t="t"/>
            <a:pathLst>
              <a:path extrusionOk="0" h="120000" w="120000">
                <a:moveTo>
                  <a:pt x="35935" y="0"/>
                </a:moveTo>
                <a:lnTo>
                  <a:pt x="0" y="119393"/>
                </a:lnTo>
                <a:lnTo>
                  <a:pt x="119679" y="0"/>
                </a:lnTo>
                <a:lnTo>
                  <a:pt x="35935" y="0"/>
                </a:lnTo>
              </a:path>
            </a:pathLst>
          </a:custGeom>
          <a:solidFill>
            <a:srgbClr val="14689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6" name="Google Shape;86;p15"/>
          <p:cNvSpPr/>
          <p:nvPr/>
        </p:nvSpPr>
        <p:spPr>
          <a:xfrm rot="10800000">
            <a:off x="5451161" y="5152965"/>
            <a:ext cx="84600" cy="31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61298" y="119393"/>
                </a:lnTo>
                <a:lnTo>
                  <a:pt x="119480" y="0"/>
                </a:lnTo>
                <a:lnTo>
                  <a:pt x="0" y="0"/>
                </a:lnTo>
              </a:path>
            </a:pathLst>
          </a:custGeom>
          <a:solidFill>
            <a:srgbClr val="14689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7" name="Google Shape;87;p15"/>
          <p:cNvSpPr/>
          <p:nvPr/>
        </p:nvSpPr>
        <p:spPr>
          <a:xfrm rot="10800000">
            <a:off x="4991757" y="4793080"/>
            <a:ext cx="992700" cy="367200"/>
          </a:xfrm>
          <a:custGeom>
            <a:rect b="b" l="l" r="r" t="t"/>
            <a:pathLst>
              <a:path extrusionOk="0" h="120000" w="120000">
                <a:moveTo>
                  <a:pt x="119955" y="81832"/>
                </a:moveTo>
                <a:lnTo>
                  <a:pt x="58436" y="0"/>
                </a:lnTo>
                <a:lnTo>
                  <a:pt x="0" y="119947"/>
                </a:lnTo>
                <a:lnTo>
                  <a:pt x="119955" y="81832"/>
                </a:ln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8" name="Google Shape;88;p15"/>
          <p:cNvSpPr/>
          <p:nvPr/>
        </p:nvSpPr>
        <p:spPr>
          <a:xfrm rot="10800000">
            <a:off x="5495048" y="4793042"/>
            <a:ext cx="1119900" cy="367200"/>
          </a:xfrm>
          <a:custGeom>
            <a:rect b="b" l="l" r="r" t="t"/>
            <a:pathLst>
              <a:path extrusionOk="0" h="120000" w="120000">
                <a:moveTo>
                  <a:pt x="119960" y="0"/>
                </a:moveTo>
                <a:lnTo>
                  <a:pt x="0" y="32670"/>
                </a:lnTo>
                <a:lnTo>
                  <a:pt x="68158" y="119947"/>
                </a:lnTo>
                <a:lnTo>
                  <a:pt x="119960" y="0"/>
                </a:lnTo>
              </a:path>
            </a:pathLst>
          </a:custGeom>
          <a:solidFill>
            <a:srgbClr val="14689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89" name="Google Shape;89;p15"/>
          <p:cNvSpPr/>
          <p:nvPr/>
        </p:nvSpPr>
        <p:spPr>
          <a:xfrm rot="10800000">
            <a:off x="5491791" y="5053365"/>
            <a:ext cx="1119900" cy="131400"/>
          </a:xfrm>
          <a:custGeom>
            <a:rect b="b" l="l" r="r" t="t"/>
            <a:pathLst>
              <a:path extrusionOk="0" h="120000" w="120000">
                <a:moveTo>
                  <a:pt x="2415" y="0"/>
                </a:moveTo>
                <a:lnTo>
                  <a:pt x="0" y="119854"/>
                </a:lnTo>
                <a:lnTo>
                  <a:pt x="119960" y="28759"/>
                </a:lnTo>
                <a:lnTo>
                  <a:pt x="115287" y="0"/>
                </a:lnTo>
                <a:lnTo>
                  <a:pt x="2415" y="0"/>
                </a:lnTo>
              </a:path>
            </a:pathLst>
          </a:custGeom>
          <a:solidFill>
            <a:srgbClr val="0D4566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0" name="Google Shape;90;p15"/>
          <p:cNvSpPr/>
          <p:nvPr/>
        </p:nvSpPr>
        <p:spPr>
          <a:xfrm rot="10800000">
            <a:off x="6578526" y="5053365"/>
            <a:ext cx="353700" cy="131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12209" y="119854"/>
                </a:lnTo>
                <a:lnTo>
                  <a:pt x="119874" y="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1" name="Google Shape;91;p15"/>
          <p:cNvSpPr/>
          <p:nvPr/>
        </p:nvSpPr>
        <p:spPr>
          <a:xfrm rot="10800000">
            <a:off x="5975976" y="4793999"/>
            <a:ext cx="1093800" cy="266700"/>
          </a:xfrm>
          <a:custGeom>
            <a:rect b="b" l="l" r="r" t="t"/>
            <a:pathLst>
              <a:path extrusionOk="0" h="120000" w="120000">
                <a:moveTo>
                  <a:pt x="119959" y="119928"/>
                </a:moveTo>
                <a:lnTo>
                  <a:pt x="50165" y="0"/>
                </a:lnTo>
                <a:lnTo>
                  <a:pt x="0" y="95179"/>
                </a:lnTo>
                <a:lnTo>
                  <a:pt x="119959" y="119928"/>
                </a:ln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2" name="Google Shape;92;p15"/>
          <p:cNvSpPr/>
          <p:nvPr/>
        </p:nvSpPr>
        <p:spPr>
          <a:xfrm rot="10800000">
            <a:off x="6603165" y="4852433"/>
            <a:ext cx="660300" cy="3432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36866" y="119944"/>
                </a:lnTo>
                <a:lnTo>
                  <a:pt x="119932" y="45930"/>
                </a:lnTo>
                <a:lnTo>
                  <a:pt x="59966" y="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3" name="Google Shape;93;p15"/>
          <p:cNvSpPr/>
          <p:nvPr/>
        </p:nvSpPr>
        <p:spPr>
          <a:xfrm rot="10800000">
            <a:off x="7044748" y="4655725"/>
            <a:ext cx="1962600" cy="483600"/>
          </a:xfrm>
          <a:custGeom>
            <a:rect b="b" l="l" r="r" t="t"/>
            <a:pathLst>
              <a:path extrusionOk="0" h="120000" w="120000">
                <a:moveTo>
                  <a:pt x="119977" y="70370"/>
                </a:moveTo>
                <a:lnTo>
                  <a:pt x="19273" y="0"/>
                </a:lnTo>
                <a:lnTo>
                  <a:pt x="0" y="119960"/>
                </a:lnTo>
                <a:lnTo>
                  <a:pt x="119977" y="70370"/>
                </a:lnTo>
              </a:path>
            </a:pathLst>
          </a:custGeom>
          <a:solidFill>
            <a:srgbClr val="0A2C5B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4" name="Google Shape;94;p15"/>
          <p:cNvSpPr/>
          <p:nvPr/>
        </p:nvSpPr>
        <p:spPr>
          <a:xfrm rot="10800000">
            <a:off x="7051166" y="4852471"/>
            <a:ext cx="1648200" cy="343200"/>
          </a:xfrm>
          <a:custGeom>
            <a:rect b="b" l="l" r="r" t="t"/>
            <a:pathLst>
              <a:path extrusionOk="0" h="120000" w="120000">
                <a:moveTo>
                  <a:pt x="25195" y="0"/>
                </a:moveTo>
                <a:lnTo>
                  <a:pt x="0" y="20867"/>
                </a:lnTo>
                <a:lnTo>
                  <a:pt x="119973" y="119944"/>
                </a:lnTo>
                <a:lnTo>
                  <a:pt x="105195" y="0"/>
                </a:lnTo>
                <a:lnTo>
                  <a:pt x="25195" y="0"/>
                </a:lnTo>
              </a:path>
            </a:pathLst>
          </a:custGeom>
          <a:solidFill>
            <a:srgbClr val="104388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5" name="Google Shape;95;p15"/>
          <p:cNvSpPr/>
          <p:nvPr/>
        </p:nvSpPr>
        <p:spPr>
          <a:xfrm rot="10800000">
            <a:off x="8353766" y="5132010"/>
            <a:ext cx="345600" cy="60000"/>
          </a:xfrm>
          <a:custGeom>
            <a:rect b="b" l="l" r="r" t="t"/>
            <a:pathLst>
              <a:path extrusionOk="0" h="120000" w="120000">
                <a:moveTo>
                  <a:pt x="9220" y="0"/>
                </a:moveTo>
                <a:lnTo>
                  <a:pt x="0" y="119679"/>
                </a:lnTo>
                <a:lnTo>
                  <a:pt x="119871" y="0"/>
                </a:lnTo>
                <a:lnTo>
                  <a:pt x="9220" y="0"/>
                </a:ln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6" name="Google Shape;96;p15"/>
          <p:cNvSpPr/>
          <p:nvPr/>
        </p:nvSpPr>
        <p:spPr>
          <a:xfrm rot="10800000">
            <a:off x="8664936" y="5132010"/>
            <a:ext cx="233100" cy="6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06073" y="119679"/>
                </a:lnTo>
                <a:lnTo>
                  <a:pt x="119809" y="0"/>
                </a:lnTo>
                <a:lnTo>
                  <a:pt x="0" y="0"/>
                </a:ln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7" name="Google Shape;97;p15"/>
          <p:cNvSpPr/>
          <p:nvPr/>
        </p:nvSpPr>
        <p:spPr>
          <a:xfrm rot="10800000">
            <a:off x="9005539" y="4659262"/>
            <a:ext cx="168000" cy="367200"/>
          </a:xfrm>
          <a:custGeom>
            <a:rect b="b" l="l" r="r" t="t"/>
            <a:pathLst>
              <a:path extrusionOk="0" h="120000" w="120000">
                <a:moveTo>
                  <a:pt x="0" y="110157"/>
                </a:moveTo>
                <a:lnTo>
                  <a:pt x="119735" y="119947"/>
                </a:lnTo>
                <a:lnTo>
                  <a:pt x="0" y="0"/>
                </a:lnTo>
                <a:lnTo>
                  <a:pt x="0" y="110157"/>
                </a:lnTo>
              </a:path>
            </a:pathLst>
          </a:custGeom>
          <a:solidFill>
            <a:srgbClr val="0A2C5B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8" name="Google Shape;98;p15"/>
          <p:cNvSpPr/>
          <p:nvPr/>
        </p:nvSpPr>
        <p:spPr>
          <a:xfrm rot="10800000">
            <a:off x="8691139" y="4652672"/>
            <a:ext cx="482400" cy="543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0" y="38938"/>
                </a:lnTo>
                <a:lnTo>
                  <a:pt x="41531" y="119964"/>
                </a:lnTo>
                <a:lnTo>
                  <a:pt x="119908" y="13191"/>
                </a:lnTo>
                <a:lnTo>
                  <a:pt x="68820" y="0"/>
                </a:lnTo>
                <a:lnTo>
                  <a:pt x="0" y="0"/>
                </a:lnTo>
              </a:path>
            </a:pathLst>
          </a:custGeom>
          <a:solidFill>
            <a:srgbClr val="104388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99" name="Google Shape;99;p15"/>
          <p:cNvSpPr/>
          <p:nvPr/>
        </p:nvSpPr>
        <p:spPr>
          <a:xfrm rot="10800000">
            <a:off x="3377760" y="4621638"/>
            <a:ext cx="2621400" cy="290100"/>
          </a:xfrm>
          <a:custGeom>
            <a:rect b="b" l="l" r="r" t="t"/>
            <a:pathLst>
              <a:path extrusionOk="0" h="120000" w="120000">
                <a:moveTo>
                  <a:pt x="119983" y="119933"/>
                </a:moveTo>
                <a:lnTo>
                  <a:pt x="0" y="48211"/>
                </a:lnTo>
                <a:lnTo>
                  <a:pt x="45425" y="0"/>
                </a:lnTo>
                <a:lnTo>
                  <a:pt x="119983" y="119933"/>
                </a:ln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00" name="Google Shape;100;p15"/>
          <p:cNvSpPr/>
          <p:nvPr/>
        </p:nvSpPr>
        <p:spPr>
          <a:xfrm rot="10800000">
            <a:off x="4640737" y="4908938"/>
            <a:ext cx="865800" cy="281700"/>
          </a:xfrm>
          <a:custGeom>
            <a:rect b="b" l="l" r="r" t="t"/>
            <a:pathLst>
              <a:path extrusionOk="0" h="120000" w="120000">
                <a:moveTo>
                  <a:pt x="19103" y="0"/>
                </a:moveTo>
                <a:lnTo>
                  <a:pt x="0" y="13424"/>
                </a:lnTo>
                <a:lnTo>
                  <a:pt x="70524" y="119931"/>
                </a:lnTo>
                <a:lnTo>
                  <a:pt x="119948" y="0"/>
                </a:lnTo>
                <a:lnTo>
                  <a:pt x="19103" y="0"/>
                </a:lnTo>
              </a:path>
            </a:pathLst>
          </a:custGeom>
          <a:solidFill>
            <a:srgbClr val="146899"/>
          </a:solidFill>
          <a:ln>
            <a:noFill/>
          </a:ln>
        </p:spPr>
        <p:txBody>
          <a:bodyPr anchorCtr="0" anchor="ctr" bIns="17150" lIns="34300" spcFirstLastPara="1" rIns="34300" wrap="square" tIns="171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8286" y="4568826"/>
            <a:ext cx="1551374" cy="460566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83800" lIns="83800" spcFirstLastPara="1" rIns="83800" wrap="square" tIns="838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9pPr>
          </a:lstStyle>
          <a:p/>
        </p:txBody>
      </p:sp>
      <p:sp>
        <p:nvSpPr>
          <p:cNvPr id="105" name="Google Shape;105;p1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06" name="Google Shape;10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 sz="1400"/>
            </a:lvl1pPr>
            <a:lvl2pPr lvl="1" rtl="0">
              <a:buNone/>
              <a:defRPr sz="1400"/>
            </a:lvl2pPr>
            <a:lvl3pPr lvl="2" rtl="0">
              <a:buNone/>
              <a:defRPr sz="1400"/>
            </a:lvl3pPr>
            <a:lvl4pPr lvl="3" rtl="0">
              <a:buNone/>
              <a:defRPr sz="1400"/>
            </a:lvl4pPr>
            <a:lvl5pPr lvl="4" rtl="0">
              <a:buNone/>
              <a:defRPr sz="1400"/>
            </a:lvl5pPr>
            <a:lvl6pPr lvl="5" rtl="0">
              <a:buNone/>
              <a:defRPr sz="1400"/>
            </a:lvl6pPr>
            <a:lvl7pPr lvl="6" rtl="0">
              <a:buNone/>
              <a:defRPr sz="1400"/>
            </a:lvl7pPr>
            <a:lvl8pPr lvl="7" rtl="0">
              <a:buNone/>
              <a:defRPr sz="1400"/>
            </a:lvl8pPr>
            <a:lvl9pPr lvl="8" rtl="0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899592" y="94320"/>
            <a:ext cx="7787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28A"/>
              </a:buClr>
              <a:buSzPts val="2700"/>
              <a:buFont typeface="Calibri"/>
              <a:buNone/>
              <a:defRPr b="1" sz="2700">
                <a:solidFill>
                  <a:srgbClr val="02528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109" name="Google Shape;109;p17"/>
          <p:cNvSpPr txBox="1"/>
          <p:nvPr>
            <p:ph idx="1" type="body"/>
          </p:nvPr>
        </p:nvSpPr>
        <p:spPr>
          <a:xfrm>
            <a:off x="899592" y="1200151"/>
            <a:ext cx="7787100" cy="32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404040"/>
              </a:buClr>
              <a:buSzPts val="2400"/>
              <a:buChar char="●"/>
              <a:defRPr sz="1400">
                <a:solidFill>
                  <a:srgbClr val="404040"/>
                </a:solidFill>
              </a:defRPr>
            </a:lvl1pPr>
            <a:lvl2pPr indent="-36195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04040"/>
              </a:buClr>
              <a:buSzPts val="2100"/>
              <a:buChar char="○"/>
              <a:defRPr sz="1400">
                <a:solidFill>
                  <a:srgbClr val="404040"/>
                </a:solidFill>
              </a:defRPr>
            </a:lvl2pPr>
            <a:lvl3pPr indent="-3429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04040"/>
              </a:buClr>
              <a:buSzPts val="1800"/>
              <a:buChar char="■"/>
              <a:defRPr sz="1400">
                <a:solidFill>
                  <a:srgbClr val="404040"/>
                </a:solidFill>
              </a:defRPr>
            </a:lvl3pPr>
            <a:lvl4pPr indent="-32385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04040"/>
              </a:buClr>
              <a:buSzPts val="1500"/>
              <a:buChar char="●"/>
              <a:defRPr sz="1400">
                <a:solidFill>
                  <a:srgbClr val="404040"/>
                </a:solidFill>
              </a:defRPr>
            </a:lvl4pPr>
            <a:lvl5pPr indent="-32385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04040"/>
              </a:buClr>
              <a:buSzPts val="1500"/>
              <a:buChar char="○"/>
              <a:defRPr sz="1400">
                <a:solidFill>
                  <a:srgbClr val="404040"/>
                </a:solidFill>
              </a:defRPr>
            </a:lvl5pPr>
            <a:lvl6pPr indent="-3175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00"/>
            </a:lvl6pPr>
            <a:lvl7pPr indent="-3175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7pPr>
            <a:lvl8pPr indent="-3175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8pPr>
            <a:lvl9pPr indent="-3175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83800" lIns="83800" spcFirstLastPara="1" rIns="83800" wrap="square" tIns="838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5" name="Google Shape;115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6" name="Google Shape;11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83800" lIns="83800" spcFirstLastPara="1" rIns="83800" wrap="square" tIns="838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83800" lIns="83800" spcFirstLastPara="1" rIns="83800" wrap="square" tIns="83800">
            <a:noAutofit/>
          </a:bodyPr>
          <a:lstStyle>
            <a:lvl1pPr lvl="0" rtl="0" algn="r">
              <a:buNone/>
              <a:defRPr sz="1200">
                <a:solidFill>
                  <a:schemeClr val="tx1"/>
                </a:solidFill>
              </a:defRPr>
            </a:lvl1pPr>
            <a:lvl2pPr lvl="1" rtl="0" algn="r">
              <a:buNone/>
              <a:defRPr sz="1200">
                <a:solidFill>
                  <a:schemeClr val="tx1"/>
                </a:solidFill>
              </a:defRPr>
            </a:lvl2pPr>
            <a:lvl3pPr lvl="2" rtl="0" algn="r">
              <a:buNone/>
              <a:defRPr sz="1200">
                <a:solidFill>
                  <a:schemeClr val="tx1"/>
                </a:solidFill>
              </a:defRPr>
            </a:lvl3pPr>
            <a:lvl4pPr lvl="3" rtl="0" algn="r">
              <a:buNone/>
              <a:defRPr sz="1200">
                <a:solidFill>
                  <a:schemeClr val="tx1"/>
                </a:solidFill>
              </a:defRPr>
            </a:lvl4pPr>
            <a:lvl5pPr lvl="4" rtl="0" algn="r">
              <a:buNone/>
              <a:defRPr sz="1200">
                <a:solidFill>
                  <a:schemeClr val="tx1"/>
                </a:solidFill>
              </a:defRPr>
            </a:lvl5pPr>
            <a:lvl6pPr lvl="5" rtl="0" algn="r">
              <a:buNone/>
              <a:defRPr sz="1200">
                <a:solidFill>
                  <a:schemeClr val="tx1"/>
                </a:solidFill>
              </a:defRPr>
            </a:lvl6pPr>
            <a:lvl7pPr lvl="6" rtl="0" algn="r">
              <a:buNone/>
              <a:defRPr sz="1200">
                <a:solidFill>
                  <a:schemeClr val="tx1"/>
                </a:solidFill>
              </a:defRPr>
            </a:lvl7pPr>
            <a:lvl8pPr lvl="7" rtl="0" algn="r">
              <a:buNone/>
              <a:defRPr sz="1200">
                <a:solidFill>
                  <a:schemeClr val="tx1"/>
                </a:solidFill>
              </a:defRPr>
            </a:lvl8pPr>
            <a:lvl9pPr lvl="8" rtl="0" algn="r">
              <a:buNone/>
              <a:defRPr sz="1200">
                <a:solidFill>
                  <a:schemeClr val="tx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apollo-portal.genome.edu.au/" TargetMode="External"/><Relationship Id="rId4" Type="http://schemas.openxmlformats.org/officeDocument/2006/relationships/hyperlink" Target="http://demo.genomearchitect.io/Apollo2/annotator/index" TargetMode="External"/><Relationship Id="rId5" Type="http://schemas.openxmlformats.org/officeDocument/2006/relationships/hyperlink" Target="https://groups.google.com/a/lbl.gov/g/apollo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oi.org/10.1186/gb-2002-3-12-research0082" TargetMode="External"/><Relationship Id="rId4" Type="http://schemas.openxmlformats.org/officeDocument/2006/relationships/hyperlink" Target="https://doi.org/10.1371/journal.pcbi.1006790" TargetMode="External"/><Relationship Id="rId5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/>
          <p:nvPr/>
        </p:nvSpPr>
        <p:spPr>
          <a:xfrm>
            <a:off x="0" y="1739775"/>
            <a:ext cx="9144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Australian Apollo Service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/>
          <p:nvPr/>
        </p:nvSpPr>
        <p:spPr>
          <a:xfrm>
            <a:off x="497867" y="2831625"/>
            <a:ext cx="7708500" cy="858000"/>
          </a:xfrm>
          <a:prstGeom prst="roundRect">
            <a:avLst>
              <a:gd fmla="val 16667" name="adj"/>
            </a:avLst>
          </a:prstGeom>
          <a:solidFill>
            <a:srgbClr val="D9D2E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300" lIns="34300" spcFirstLastPara="1" rIns="34300" wrap="square" tIns="343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9"/>
          <p:cNvSpPr txBox="1"/>
          <p:nvPr/>
        </p:nvSpPr>
        <p:spPr>
          <a:xfrm>
            <a:off x="778740" y="1549772"/>
            <a:ext cx="8051700" cy="22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Genome preparation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(repeat identification and masking), 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Structural annotation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(identifying the location and structure of genes and other genomic features), 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Functional annotation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(predicting function of the genomic features), 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Manual correction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(i.e. curation of automatically-produced genomic features), and 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Visualisation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(typically using a genome browser displaying multiple data tracks). </a:t>
            </a:r>
            <a:endParaRPr sz="15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6" name="Google Shape;176;p29"/>
          <p:cNvSpPr txBox="1"/>
          <p:nvPr/>
        </p:nvSpPr>
        <p:spPr>
          <a:xfrm>
            <a:off x="1494908" y="465478"/>
            <a:ext cx="61674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Genome Annotation Process</a:t>
            </a:r>
            <a:endParaRPr b="1" sz="30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77" name="Google Shape;177;p29"/>
          <p:cNvSpPr txBox="1"/>
          <p:nvPr/>
        </p:nvSpPr>
        <p:spPr>
          <a:xfrm>
            <a:off x="2322050" y="2322050"/>
            <a:ext cx="73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/>
          <p:nvPr/>
        </p:nvSpPr>
        <p:spPr>
          <a:xfrm>
            <a:off x="0" y="1739775"/>
            <a:ext cx="9144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Getting Started in Apollo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1"/>
          <p:cNvSpPr txBox="1"/>
          <p:nvPr/>
        </p:nvSpPr>
        <p:spPr>
          <a:xfrm>
            <a:off x="7221425" y="1037300"/>
            <a:ext cx="1862400" cy="38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Nunito"/>
                <a:ea typeface="Nunito"/>
                <a:cs typeface="Nunito"/>
                <a:sym typeface="Nunito"/>
              </a:rPr>
              <a:t>The Apollo Software has two main panels: A genome Editing Workspace (</a:t>
            </a:r>
            <a:r>
              <a:rPr b="1" lang="en-GB" sz="1800">
                <a:solidFill>
                  <a:schemeClr val="accent1"/>
                </a:solidFill>
                <a:latin typeface="Nunito"/>
                <a:ea typeface="Nunito"/>
                <a:cs typeface="Nunito"/>
                <a:sym typeface="Nunito"/>
              </a:rPr>
              <a:t>A</a:t>
            </a:r>
            <a:r>
              <a:rPr lang="en-GB" sz="1800">
                <a:latin typeface="Nunito"/>
                <a:ea typeface="Nunito"/>
                <a:cs typeface="Nunito"/>
                <a:sym typeface="Nunito"/>
              </a:rPr>
              <a:t>) and a configurable Administration Panel (</a:t>
            </a:r>
            <a:r>
              <a:rPr b="1" lang="en-GB" sz="1800">
                <a:solidFill>
                  <a:schemeClr val="accent1"/>
                </a:solidFill>
                <a:latin typeface="Nunito"/>
                <a:ea typeface="Nunito"/>
                <a:cs typeface="Nunito"/>
                <a:sym typeface="Nunito"/>
              </a:rPr>
              <a:t>B</a:t>
            </a:r>
            <a:r>
              <a:rPr lang="en-GB" sz="1800">
                <a:latin typeface="Nunito"/>
                <a:ea typeface="Nunito"/>
                <a:cs typeface="Nunito"/>
                <a:sym typeface="Nunito"/>
              </a:rPr>
              <a:t>).</a:t>
            </a:r>
            <a:endParaRPr sz="18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8" name="Google Shape;188;p31"/>
          <p:cNvSpPr txBox="1"/>
          <p:nvPr/>
        </p:nvSpPr>
        <p:spPr>
          <a:xfrm>
            <a:off x="0" y="120000"/>
            <a:ext cx="91440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The </a:t>
            </a: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Apollo Software</a:t>
            </a:r>
            <a:endParaRPr b="1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9" name="Google Shape;189;p31"/>
          <p:cNvSpPr txBox="1"/>
          <p:nvPr/>
        </p:nvSpPr>
        <p:spPr>
          <a:xfrm>
            <a:off x="185275" y="430925"/>
            <a:ext cx="57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accent1"/>
                </a:solidFill>
                <a:latin typeface="Nunito"/>
                <a:ea typeface="Nunito"/>
                <a:cs typeface="Nunito"/>
                <a:sym typeface="Nunito"/>
              </a:rPr>
              <a:t>A</a:t>
            </a:r>
            <a:endParaRPr b="1" sz="2400">
              <a:solidFill>
                <a:schemeClr val="accen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0" name="Google Shape;190;p31"/>
          <p:cNvSpPr txBox="1"/>
          <p:nvPr/>
        </p:nvSpPr>
        <p:spPr>
          <a:xfrm>
            <a:off x="4833475" y="430925"/>
            <a:ext cx="57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chemeClr val="accent1"/>
                </a:solidFill>
                <a:latin typeface="Nunito"/>
                <a:ea typeface="Nunito"/>
                <a:cs typeface="Nunito"/>
                <a:sym typeface="Nunito"/>
              </a:rPr>
              <a:t>B</a:t>
            </a:r>
            <a:endParaRPr b="1" sz="2400">
              <a:solidFill>
                <a:schemeClr val="accen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91" name="Google Shape;19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475" y="948125"/>
            <a:ext cx="5950673" cy="3252232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1"/>
          <p:cNvSpPr txBox="1"/>
          <p:nvPr/>
        </p:nvSpPr>
        <p:spPr>
          <a:xfrm>
            <a:off x="295475" y="4200350"/>
            <a:ext cx="759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Nunito"/>
                <a:ea typeface="Nunito"/>
                <a:cs typeface="Nunito"/>
                <a:sym typeface="Nunito"/>
              </a:rPr>
              <a:t>Ref: </a:t>
            </a:r>
            <a:r>
              <a:rPr lang="en-GB">
                <a:latin typeface="Nunito"/>
                <a:ea typeface="Nunito"/>
                <a:cs typeface="Nunito"/>
                <a:sym typeface="Nunito"/>
              </a:rPr>
              <a:t>https://doi.org/10.1371/journal.pcbi.1006790</a:t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2"/>
          <p:cNvSpPr txBox="1"/>
          <p:nvPr/>
        </p:nvSpPr>
        <p:spPr>
          <a:xfrm>
            <a:off x="0" y="1314775"/>
            <a:ext cx="9144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98" name="Google Shape;198;p32"/>
          <p:cNvSpPr txBox="1"/>
          <p:nvPr/>
        </p:nvSpPr>
        <p:spPr>
          <a:xfrm>
            <a:off x="0" y="0"/>
            <a:ext cx="9144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File Types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99" name="Google Shape;19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400" y="780150"/>
            <a:ext cx="8161336" cy="3000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3"/>
          <p:cNvSpPr txBox="1"/>
          <p:nvPr/>
        </p:nvSpPr>
        <p:spPr>
          <a:xfrm>
            <a:off x="778740" y="1549772"/>
            <a:ext cx="8051700" cy="22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-24130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unito"/>
              <a:buChar char="●"/>
            </a:pPr>
            <a:r>
              <a:rPr i="1" lang="en-GB" sz="2400">
                <a:latin typeface="Nunito"/>
                <a:ea typeface="Nunito"/>
                <a:cs typeface="Nunito"/>
                <a:sym typeface="Nunito"/>
              </a:rPr>
              <a:t>Escherichia coli</a:t>
            </a:r>
            <a:r>
              <a:rPr lang="en-GB" sz="2400">
                <a:latin typeface="Nunito"/>
                <a:ea typeface="Nunito"/>
                <a:cs typeface="Nunito"/>
                <a:sym typeface="Nunito"/>
              </a:rPr>
              <a:t>, MG1655, K-12 wild-type strain</a:t>
            </a:r>
            <a:endParaRPr sz="2400">
              <a:latin typeface="Nunito"/>
              <a:ea typeface="Nunito"/>
              <a:cs typeface="Nunito"/>
              <a:sym typeface="Nunito"/>
            </a:endParaRPr>
          </a:p>
          <a:p>
            <a:pPr indent="-24130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unito"/>
              <a:buChar char="●"/>
            </a:pPr>
            <a:r>
              <a:rPr lang="en-GB" sz="2400">
                <a:latin typeface="Nunito"/>
                <a:ea typeface="Nunito"/>
                <a:cs typeface="Nunito"/>
                <a:sym typeface="Nunito"/>
              </a:rPr>
              <a:t>Publicly available data</a:t>
            </a:r>
            <a:endParaRPr sz="2400">
              <a:latin typeface="Nunito"/>
              <a:ea typeface="Nunito"/>
              <a:cs typeface="Nunito"/>
              <a:sym typeface="Nunito"/>
            </a:endParaRPr>
          </a:p>
          <a:p>
            <a:pPr indent="-24130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unito"/>
              <a:buChar char="●"/>
            </a:pPr>
            <a:r>
              <a:rPr lang="en-GB" sz="2400">
                <a:latin typeface="Nunito"/>
                <a:ea typeface="Nunito"/>
                <a:cs typeface="Nunito"/>
                <a:sym typeface="Nunito"/>
              </a:rPr>
              <a:t>Subset of complete genome (100KB)</a:t>
            </a:r>
            <a:endParaRPr sz="24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5" name="Google Shape;205;p33"/>
          <p:cNvSpPr txBox="1"/>
          <p:nvPr/>
        </p:nvSpPr>
        <p:spPr>
          <a:xfrm>
            <a:off x="0" y="346925"/>
            <a:ext cx="9144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E. coli Test Data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4"/>
          <p:cNvSpPr txBox="1"/>
          <p:nvPr/>
        </p:nvSpPr>
        <p:spPr>
          <a:xfrm>
            <a:off x="0" y="1314775"/>
            <a:ext cx="9144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latin typeface="Nunito"/>
                <a:ea typeface="Nunito"/>
                <a:cs typeface="Nunito"/>
                <a:sym typeface="Nunito"/>
              </a:rPr>
              <a:t>https://training.genome.edu.au/apollo/</a:t>
            </a:r>
            <a:endParaRPr b="1" sz="22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1" name="Google Shape;211;p34"/>
          <p:cNvSpPr txBox="1"/>
          <p:nvPr/>
        </p:nvSpPr>
        <p:spPr>
          <a:xfrm>
            <a:off x="0" y="0"/>
            <a:ext cx="9144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Logging</a:t>
            </a: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 into the Apollo Training Instance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12" name="Google Shape;21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990375"/>
            <a:ext cx="8839204" cy="1985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5"/>
          <p:cNvSpPr txBox="1"/>
          <p:nvPr/>
        </p:nvSpPr>
        <p:spPr>
          <a:xfrm>
            <a:off x="0" y="0"/>
            <a:ext cx="9144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Getting Data Into Apollo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18" name="Google Shape;218;p35"/>
          <p:cNvSpPr txBox="1"/>
          <p:nvPr/>
        </p:nvSpPr>
        <p:spPr>
          <a:xfrm>
            <a:off x="0" y="1916750"/>
            <a:ext cx="9144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>
                <a:solidFill>
                  <a:srgbClr val="212529"/>
                </a:solidFill>
                <a:highlight>
                  <a:srgbClr val="FFFFFF"/>
                </a:highlight>
                <a:latin typeface="Nunito"/>
                <a:ea typeface="Nunito"/>
                <a:cs typeface="Nunito"/>
                <a:sym typeface="Nunito"/>
              </a:rPr>
              <a:t>tinyurl.com/2021ApolloData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6"/>
          <p:cNvSpPr txBox="1"/>
          <p:nvPr/>
        </p:nvSpPr>
        <p:spPr>
          <a:xfrm>
            <a:off x="772225" y="1716700"/>
            <a:ext cx="8371800" cy="23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Under ‘Tracks’ tab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Select ‘+New Track’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Select  ‘GFF3’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‘Enter Track Name’ - Augustus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‘Choose File’ - augustus.gff3 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Select ‘Upload’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4" name="Google Shape;224;p36"/>
          <p:cNvSpPr txBox="1"/>
          <p:nvPr/>
        </p:nvSpPr>
        <p:spPr>
          <a:xfrm>
            <a:off x="0" y="0"/>
            <a:ext cx="9144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Getting Data Into Apollo. 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File 1: Augustus.gff3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25" name="Google Shape;225;p36"/>
          <p:cNvSpPr txBox="1"/>
          <p:nvPr/>
        </p:nvSpPr>
        <p:spPr>
          <a:xfrm>
            <a:off x="75" y="1145975"/>
            <a:ext cx="91440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50">
                <a:solidFill>
                  <a:srgbClr val="212529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tinyurl.com/2021ApolloData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7"/>
          <p:cNvSpPr txBox="1"/>
          <p:nvPr/>
        </p:nvSpPr>
        <p:spPr>
          <a:xfrm>
            <a:off x="543600" y="1509875"/>
            <a:ext cx="8371800" cy="236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Under ‘Tracks’ tab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Select ‘+New Track’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Select  ‘GFF3’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‘Enter Track Name’ - </a:t>
            </a: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Blastp_vs_swissprot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Under ‘Top Type’ - protein_match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Under ‘Category’ - ‘MyCategory’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1" name="Google Shape;231;p37"/>
          <p:cNvSpPr txBox="1"/>
          <p:nvPr/>
        </p:nvSpPr>
        <p:spPr>
          <a:xfrm>
            <a:off x="0" y="0"/>
            <a:ext cx="9144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Getting Data Into Apollo 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File 2: Blastp_vs_swissprot.gff3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2" name="Google Shape;232;p37"/>
          <p:cNvSpPr txBox="1"/>
          <p:nvPr/>
        </p:nvSpPr>
        <p:spPr>
          <a:xfrm>
            <a:off x="75" y="841175"/>
            <a:ext cx="91440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50">
                <a:solidFill>
                  <a:srgbClr val="212529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tinyurl.com/2021ApolloData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8"/>
          <p:cNvSpPr txBox="1"/>
          <p:nvPr/>
        </p:nvSpPr>
        <p:spPr>
          <a:xfrm>
            <a:off x="467400" y="1433675"/>
            <a:ext cx="8371800" cy="31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Under ‘Tracks’ tab / Select ‘+New Track’ / Select  ‘GFF3’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‘E</a:t>
            </a: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nter Track Name’ - Blastp_vs_swissprot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Under ‘Top Type’ - protein_match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Under ‘Category’ - ‘MyCategory’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Under ‘Track Configuration JSON’ 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Under “type”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Replace “JBrowse/View/Track/HTMLFeatures” to - “WebApollo/View/Track/DraggableNeatHTMLFeatures”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8" name="Google Shape;238;p38"/>
          <p:cNvSpPr txBox="1"/>
          <p:nvPr/>
        </p:nvSpPr>
        <p:spPr>
          <a:xfrm>
            <a:off x="0" y="0"/>
            <a:ext cx="9144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Getting Data Into Apollo 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File 2: Blastp_vs_swissprot.gff3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39" name="Google Shape;239;p38"/>
          <p:cNvSpPr txBox="1"/>
          <p:nvPr/>
        </p:nvSpPr>
        <p:spPr>
          <a:xfrm>
            <a:off x="75" y="841175"/>
            <a:ext cx="91440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50">
                <a:solidFill>
                  <a:srgbClr val="212529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tinyurl.com/2021ApolloData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338" y="152400"/>
            <a:ext cx="8001326" cy="4227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9"/>
          <p:cNvSpPr txBox="1"/>
          <p:nvPr/>
        </p:nvSpPr>
        <p:spPr>
          <a:xfrm>
            <a:off x="0" y="0"/>
            <a:ext cx="9144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Getting Data Into Apollo 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File 2: Blastp_vs_swissprot.gff3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45" name="Google Shape;245;p39"/>
          <p:cNvSpPr txBox="1"/>
          <p:nvPr/>
        </p:nvSpPr>
        <p:spPr>
          <a:xfrm>
            <a:off x="75" y="841175"/>
            <a:ext cx="91440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50">
                <a:solidFill>
                  <a:srgbClr val="212529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tinyurl.com/2021ApolloData</a:t>
            </a:r>
            <a:endParaRPr/>
          </a:p>
        </p:txBody>
      </p:sp>
      <p:pic>
        <p:nvPicPr>
          <p:cNvPr id="246" name="Google Shape;246;p39"/>
          <p:cNvPicPr preferRelativeResize="0"/>
          <p:nvPr/>
        </p:nvPicPr>
        <p:blipFill rotWithShape="1">
          <a:blip r:embed="rId3">
            <a:alphaModFix/>
          </a:blip>
          <a:srcRect b="11378" l="0" r="49859" t="0"/>
          <a:stretch/>
        </p:blipFill>
        <p:spPr>
          <a:xfrm>
            <a:off x="3325100" y="1595100"/>
            <a:ext cx="1977050" cy="298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0"/>
          <p:cNvSpPr txBox="1"/>
          <p:nvPr/>
        </p:nvSpPr>
        <p:spPr>
          <a:xfrm>
            <a:off x="467400" y="1433675"/>
            <a:ext cx="8371800" cy="31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Under ‘Tracks’ tab / Select ‘+New Track’ / Select  ‘GFF3’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‘Enter Track Name’ - Blastp_vs_swissprot / Under ‘Top Type’ - protein_match / Under ‘Category’ - ‘MyCategory’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Under ‘Track Configuration JSON’ / Under “type”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Replace “JBrowse/View/Track/HTMLFeatures” to - “WebApollo/View/Track/DraggableNeatHTMLFeatures”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‘Choose File’ - Blastp_vs_swissprot.gff3 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highlight>
                  <a:srgbClr val="FFFF00"/>
                </a:highlight>
                <a:latin typeface="Nunito"/>
                <a:ea typeface="Nunito"/>
                <a:cs typeface="Nunito"/>
                <a:sym typeface="Nunito"/>
              </a:rPr>
              <a:t>Select ‘Upload’</a:t>
            </a:r>
            <a:endParaRPr sz="2100">
              <a:solidFill>
                <a:srgbClr val="212529"/>
              </a:solidFill>
              <a:highlight>
                <a:srgbClr val="FFFF00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2" name="Google Shape;252;p40"/>
          <p:cNvSpPr txBox="1"/>
          <p:nvPr/>
        </p:nvSpPr>
        <p:spPr>
          <a:xfrm>
            <a:off x="0" y="0"/>
            <a:ext cx="9144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Getting Data Into Apollo 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File 2: Blastp_vs_swissprot.gff3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53" name="Google Shape;253;p40"/>
          <p:cNvSpPr txBox="1"/>
          <p:nvPr/>
        </p:nvSpPr>
        <p:spPr>
          <a:xfrm>
            <a:off x="75" y="841175"/>
            <a:ext cx="91440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50">
                <a:solidFill>
                  <a:srgbClr val="212529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tinyurl.com/2021ApolloData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1"/>
          <p:cNvSpPr txBox="1"/>
          <p:nvPr/>
        </p:nvSpPr>
        <p:spPr>
          <a:xfrm>
            <a:off x="0" y="0"/>
            <a:ext cx="9144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Getting Data Out Of Apollo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59" name="Google Shape;25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900" y="889800"/>
            <a:ext cx="7958202" cy="36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2"/>
          <p:cNvSpPr txBox="1"/>
          <p:nvPr/>
        </p:nvSpPr>
        <p:spPr>
          <a:xfrm>
            <a:off x="0" y="0"/>
            <a:ext cx="9144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Annotating together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265" name="Google Shape;26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27225"/>
            <a:ext cx="8839197" cy="34019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3"/>
          <p:cNvSpPr txBox="1"/>
          <p:nvPr/>
        </p:nvSpPr>
        <p:spPr>
          <a:xfrm>
            <a:off x="566150" y="202250"/>
            <a:ext cx="81189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19050" lIns="38100" spcFirstLastPara="1" rIns="38100" wrap="square" tIns="190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Next steps...</a:t>
            </a:r>
            <a:endParaRPr b="1" sz="27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10438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600">
              <a:solidFill>
                <a:srgbClr val="10438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600">
              <a:solidFill>
                <a:srgbClr val="10438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600">
              <a:solidFill>
                <a:srgbClr val="104388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71" name="Google Shape;271;p43"/>
          <p:cNvSpPr txBox="1"/>
          <p:nvPr/>
        </p:nvSpPr>
        <p:spPr>
          <a:xfrm>
            <a:off x="439700" y="905875"/>
            <a:ext cx="8371800" cy="36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Australian Apollo Service, visit: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 u="sng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https://apollo-portal.genome.edu.au/</a:t>
            </a:r>
            <a:endParaRPr b="1" sz="19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Apollo demo site:</a:t>
            </a:r>
            <a:endParaRPr sz="2100">
              <a:solidFill>
                <a:srgbClr val="212529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 u="sng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http://demo.genomearchitect.io/Apollo2/annotator/index</a:t>
            </a:r>
            <a:endParaRPr b="1" sz="19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Username</a:t>
            </a:r>
            <a:r>
              <a:rPr lang="en-GB" sz="1900">
                <a:solidFill>
                  <a:srgbClr val="212529"/>
                </a:solidFill>
                <a:latin typeface="Nunito"/>
                <a:ea typeface="Nunito"/>
                <a:cs typeface="Nunito"/>
                <a:sym typeface="Nunito"/>
              </a:rPr>
              <a:t>: </a:t>
            </a:r>
            <a:r>
              <a:rPr i="1" lang="en-GB" sz="1900">
                <a:solidFill>
                  <a:srgbClr val="404040"/>
                </a:solidFill>
                <a:highlight>
                  <a:srgbClr val="FCFCFC"/>
                </a:highlight>
                <a:latin typeface="Nunito"/>
                <a:ea typeface="Nunito"/>
                <a:cs typeface="Nunito"/>
                <a:sym typeface="Nunito"/>
              </a:rPr>
              <a:t>demo@demo.com</a:t>
            </a:r>
            <a:endParaRPr i="1" sz="1900">
              <a:solidFill>
                <a:srgbClr val="404040"/>
              </a:solidFill>
              <a:highlight>
                <a:srgbClr val="FCFCFC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solidFill>
                  <a:srgbClr val="404040"/>
                </a:solidFill>
                <a:highlight>
                  <a:srgbClr val="FCFCFC"/>
                </a:highlight>
                <a:latin typeface="Nunito"/>
                <a:ea typeface="Nunito"/>
                <a:cs typeface="Nunito"/>
                <a:sym typeface="Nunito"/>
              </a:rPr>
              <a:t>Password</a:t>
            </a:r>
            <a:r>
              <a:rPr lang="en-GB" sz="1900">
                <a:solidFill>
                  <a:srgbClr val="404040"/>
                </a:solidFill>
                <a:highlight>
                  <a:srgbClr val="FCFCFC"/>
                </a:highlight>
                <a:latin typeface="Nunito"/>
                <a:ea typeface="Nunito"/>
                <a:cs typeface="Nunito"/>
                <a:sym typeface="Nunito"/>
              </a:rPr>
              <a:t>: </a:t>
            </a:r>
            <a:r>
              <a:rPr i="1" lang="en-GB" sz="1900">
                <a:solidFill>
                  <a:srgbClr val="404040"/>
                </a:solidFill>
                <a:highlight>
                  <a:srgbClr val="FCFCFC"/>
                </a:highlight>
                <a:latin typeface="Nunito"/>
                <a:ea typeface="Nunito"/>
                <a:cs typeface="Nunito"/>
                <a:sym typeface="Nunito"/>
              </a:rPr>
              <a:t>demo</a:t>
            </a:r>
            <a:endParaRPr i="1" sz="1900">
              <a:solidFill>
                <a:srgbClr val="404040"/>
              </a:solidFill>
              <a:highlight>
                <a:srgbClr val="FCFCFC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2100"/>
              <a:buFont typeface="Nunito"/>
              <a:buChar char="●"/>
            </a:pPr>
            <a:r>
              <a:rPr lang="en-GB" sz="2100">
                <a:solidFill>
                  <a:srgbClr val="404040"/>
                </a:solidFill>
                <a:highlight>
                  <a:srgbClr val="FCFCFC"/>
                </a:highlight>
                <a:latin typeface="Nunito"/>
                <a:ea typeface="Nunito"/>
                <a:cs typeface="Nunito"/>
                <a:sym typeface="Nunito"/>
              </a:rPr>
              <a:t>Apollo Official Google Group:</a:t>
            </a:r>
            <a:endParaRPr sz="2100">
              <a:solidFill>
                <a:srgbClr val="404040"/>
              </a:solidFill>
              <a:highlight>
                <a:srgbClr val="FCFCFC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 u="sng">
                <a:solidFill>
                  <a:schemeClr val="dk1"/>
                </a:solidFill>
                <a:highlight>
                  <a:srgbClr val="FCFCFC"/>
                </a:highlight>
                <a:latin typeface="Nunito"/>
                <a:ea typeface="Nunito"/>
                <a:cs typeface="Nunito"/>
                <a:sym typeface="Nunito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https://groups.google.com/a/lbl.gov/g/apollo</a:t>
            </a:r>
            <a:endParaRPr b="1" sz="1900">
              <a:solidFill>
                <a:schemeClr val="dk1"/>
              </a:solidFill>
              <a:highlight>
                <a:srgbClr val="FCFCFC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404040"/>
              </a:solidFill>
              <a:highlight>
                <a:srgbClr val="FCFCFC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/>
        </p:nvSpPr>
        <p:spPr>
          <a:xfrm>
            <a:off x="442200" y="343300"/>
            <a:ext cx="83931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So what is Apollo?</a:t>
            </a:r>
            <a:endParaRPr b="1" sz="30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2" name="Google Shape;132;p22"/>
          <p:cNvSpPr txBox="1"/>
          <p:nvPr/>
        </p:nvSpPr>
        <p:spPr>
          <a:xfrm>
            <a:off x="4896000" y="1260950"/>
            <a:ext cx="3939300" cy="27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Lewis S, Searle S, Harris N et al. (2002) 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/>
              <a:t>Apollo: a sequence annotation editor.</a:t>
            </a:r>
            <a:r>
              <a:rPr lang="en-GB" sz="1200"/>
              <a:t> Genome Biology 3, research0082.1. </a:t>
            </a:r>
            <a:r>
              <a:rPr lang="en-GB" sz="12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https://doi.org/10.1186/gb-2002-3-12-research0082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Dunn NA, Unni DR, Diesh C, Munoz-Torres M, Harris NL, et al. (2019) 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200"/>
              <a:t>Apollo: Democratizing genome annotation.</a:t>
            </a:r>
            <a:r>
              <a:rPr lang="en-GB" sz="1200"/>
              <a:t> PLOS Computational Biology 15(2): e1006790. </a:t>
            </a:r>
            <a:r>
              <a:rPr lang="en-GB" sz="12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https://doi.org/10.1371/journal.pcbi.1006790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/>
              <a:t>Image: https://training.galaxyproject.org/training-material/topics/genome-annotation/tutorials/apollo/slides-plain.html</a:t>
            </a:r>
            <a:endParaRPr sz="800"/>
          </a:p>
        </p:txBody>
      </p:sp>
      <p:pic>
        <p:nvPicPr>
          <p:cNvPr id="133" name="Google Shape;13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6275" y="1172662"/>
            <a:ext cx="4038600" cy="295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/>
          <p:nvPr/>
        </p:nvSpPr>
        <p:spPr>
          <a:xfrm>
            <a:off x="221425" y="1678775"/>
            <a:ext cx="3071700" cy="2100300"/>
          </a:xfrm>
          <a:prstGeom prst="wedgeEllipseCallout">
            <a:avLst>
              <a:gd fmla="val 54191" name="adj1"/>
              <a:gd fmla="val 23468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 need a genome browser-based </a:t>
            </a:r>
            <a:r>
              <a:rPr lang="en-GB"/>
              <a:t>system</a:t>
            </a:r>
            <a:r>
              <a:rPr lang="en-GB"/>
              <a:t> where I can upload and view supporting data alongside the annotations</a:t>
            </a:r>
            <a:endParaRPr/>
          </a:p>
        </p:txBody>
      </p:sp>
      <p:sp>
        <p:nvSpPr>
          <p:cNvPr id="139" name="Google Shape;139;p23"/>
          <p:cNvSpPr txBox="1"/>
          <p:nvPr/>
        </p:nvSpPr>
        <p:spPr>
          <a:xfrm>
            <a:off x="0" y="107150"/>
            <a:ext cx="9144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High priorities identified in community consultations</a:t>
            </a:r>
            <a:endParaRPr/>
          </a:p>
        </p:txBody>
      </p:sp>
      <p:sp>
        <p:nvSpPr>
          <p:cNvPr id="140" name="Google Shape;140;p23"/>
          <p:cNvSpPr/>
          <p:nvPr/>
        </p:nvSpPr>
        <p:spPr>
          <a:xfrm>
            <a:off x="3650425" y="797900"/>
            <a:ext cx="3129000" cy="1695600"/>
          </a:xfrm>
          <a:prstGeom prst="wedgeEllipseCallout">
            <a:avLst>
              <a:gd fmla="val -16666" name="adj1"/>
              <a:gd fmla="val 6557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 need a hosted system that I can use quickly after registering so that I won’t waste time in setting it up myself</a:t>
            </a:r>
            <a:endParaRPr/>
          </a:p>
        </p:txBody>
      </p:sp>
      <p:sp>
        <p:nvSpPr>
          <p:cNvPr id="141" name="Google Shape;141;p23"/>
          <p:cNvSpPr/>
          <p:nvPr/>
        </p:nvSpPr>
        <p:spPr>
          <a:xfrm>
            <a:off x="5907900" y="2493500"/>
            <a:ext cx="2971800" cy="1900200"/>
          </a:xfrm>
          <a:prstGeom prst="wedgeEllipseCallout">
            <a:avLst>
              <a:gd fmla="val -59135" name="adj1"/>
              <a:gd fmla="val -3023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 need a web-based system to manually correct genome annotations that allows me to share and compare with colleagues </a:t>
            </a:r>
            <a:endParaRPr/>
          </a:p>
        </p:txBody>
      </p:sp>
      <p:pic>
        <p:nvPicPr>
          <p:cNvPr id="142" name="Google Shape;14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8099" y="2900300"/>
            <a:ext cx="1571650" cy="1571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4"/>
          <p:cNvPicPr preferRelativeResize="0"/>
          <p:nvPr/>
        </p:nvPicPr>
        <p:blipFill rotWithShape="1">
          <a:blip r:embed="rId3">
            <a:alphaModFix/>
          </a:blip>
          <a:srcRect b="0" l="0" r="0" t="9551"/>
          <a:stretch/>
        </p:blipFill>
        <p:spPr>
          <a:xfrm>
            <a:off x="99950" y="0"/>
            <a:ext cx="8967849" cy="44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292749" cy="3849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8325" y="593024"/>
            <a:ext cx="7682350" cy="395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450" y="0"/>
            <a:ext cx="8431852" cy="4508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7"/>
          <p:cNvSpPr txBox="1"/>
          <p:nvPr/>
        </p:nvSpPr>
        <p:spPr>
          <a:xfrm>
            <a:off x="0" y="1739775"/>
            <a:ext cx="9144000" cy="12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700">
                <a:latin typeface="Nunito"/>
                <a:ea typeface="Nunito"/>
                <a:cs typeface="Nunito"/>
                <a:sym typeface="Nunito"/>
              </a:rPr>
              <a:t>Genome Annotation</a:t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8"/>
          <p:cNvSpPr txBox="1"/>
          <p:nvPr/>
        </p:nvSpPr>
        <p:spPr>
          <a:xfrm>
            <a:off x="778740" y="1549772"/>
            <a:ext cx="8051700" cy="22917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Genome preparation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(repeat identification and masking), 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Structural annotation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(identifying the location and structure of genes and other genomic features), 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Functional annotation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(predicting function of the genomic features), 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Manual correction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(i.e. curation of automatically-produced genomic features), and </a:t>
            </a:r>
            <a:endParaRPr sz="1500">
              <a:latin typeface="Nunito"/>
              <a:ea typeface="Nunito"/>
              <a:cs typeface="Nunito"/>
              <a:sym typeface="Nunito"/>
            </a:endParaRPr>
          </a:p>
          <a:p>
            <a:pPr indent="-184150" lvl="0" marL="177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Nunito"/>
              <a:buChar char="●"/>
            </a:pPr>
            <a:r>
              <a:rPr b="1" lang="en-GB" sz="1500" u="sng">
                <a:latin typeface="Nunito"/>
                <a:ea typeface="Nunito"/>
                <a:cs typeface="Nunito"/>
                <a:sym typeface="Nunito"/>
              </a:rPr>
              <a:t>Visualisation</a:t>
            </a:r>
            <a:r>
              <a:rPr lang="en-GB" sz="1500">
                <a:latin typeface="Nunito"/>
                <a:ea typeface="Nunito"/>
                <a:cs typeface="Nunito"/>
                <a:sym typeface="Nunito"/>
              </a:rPr>
              <a:t> (typically using a genome browser displaying multiple data tracks). </a:t>
            </a:r>
            <a:endParaRPr sz="15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9" name="Google Shape;169;p28"/>
          <p:cNvSpPr txBox="1"/>
          <p:nvPr/>
        </p:nvSpPr>
        <p:spPr>
          <a:xfrm>
            <a:off x="1494908" y="465478"/>
            <a:ext cx="61674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50" lIns="34300" spcFirstLastPara="1" rIns="34300" wrap="square" tIns="1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Genome Annotation Process</a:t>
            </a:r>
            <a:endParaRPr b="1" sz="3000">
              <a:solidFill>
                <a:schemeClr val="dk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ioCommons">
  <a:themeElements>
    <a:clrScheme name="Custom 5">
      <a:dk1>
        <a:srgbClr val="1B243B"/>
      </a:dk1>
      <a:lt1>
        <a:srgbClr val="FFFFFF"/>
      </a:lt1>
      <a:dk2>
        <a:srgbClr val="1B243B"/>
      </a:dk2>
      <a:lt2>
        <a:srgbClr val="FFFFFF"/>
      </a:lt2>
      <a:accent1>
        <a:srgbClr val="ED087C"/>
      </a:accent1>
      <a:accent2>
        <a:srgbClr val="B21E8D"/>
      </a:accent2>
      <a:accent3>
        <a:srgbClr val="5AC3B1"/>
      </a:accent3>
      <a:accent4>
        <a:srgbClr val="2CB77C"/>
      </a:accent4>
      <a:accent5>
        <a:srgbClr val="146899"/>
      </a:accent5>
      <a:accent6>
        <a:srgbClr val="F49F1D"/>
      </a:accent6>
      <a:hlink>
        <a:srgbClr val="5AC3B1"/>
      </a:hlink>
      <a:folHlink>
        <a:srgbClr val="1FB1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